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56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09381-C432-4EC4-8924-0825E98CE10B}" type="datetimeFigureOut">
              <a:rPr lang="en-US" smtClean="0"/>
              <a:t>8/21/2011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26813-513C-4B87-9407-00CAEEDD5A5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http://static.newworldencyclopedia.org/1/17/Extermination_of_bison_to_1889.png </a:t>
            </a:r>
          </a:p>
          <a:p>
            <a:endParaRPr lang="en-US" dirty="0" smtClean="0"/>
          </a:p>
          <a:p>
            <a:r>
              <a:rPr lang="en-US" dirty="0" smtClean="0"/>
              <a:t>http://www.newworldencyclopedia.org/entry/Image:Bison_skull_pile%2C_ca1870.png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26813-513C-4B87-9407-00CAEEDD5A52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acred-destinations.com/usa/images/wyoming/bighorn/bighorn-medicine-wheel6-c-keithwanders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acred-destinations.com/usa/bighorn-medicine-whee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nfo.org/index.php/Plains_Indian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www.newworldencyclopedia.org/entry/Image:Bison_skull_pile%2C_ca1870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newworldencyclopedia.org/1/17/Extermination_of_bison_to_1889.png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static.newworldencyclopedia.org/f/f8/Bison_skull_pile%2C_ca1870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media/95202/Self-sacrifice-during-a-sun-dance-original-drawing-by-Georg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cyclopedia.com/topic/sun_dance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 Seasons of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Plains Indians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ighorn Medicine Whee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5181600" cy="38787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man Old Style" pitchFamily="18" charset="0"/>
              </a:rPr>
              <a:t>Plains Indians a short history…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762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man Old Style" pitchFamily="18" charset="0"/>
              </a:rPr>
              <a:t>700 year old Bighorn Medicine </a:t>
            </a:r>
            <a:r>
              <a:rPr lang="en-US" dirty="0" smtClean="0">
                <a:latin typeface="Bookman Old Style" pitchFamily="18" charset="0"/>
              </a:rPr>
              <a:t>W</a:t>
            </a:r>
            <a:r>
              <a:rPr lang="en-US" dirty="0" smtClean="0">
                <a:latin typeface="Bookman Old Style" pitchFamily="18" charset="0"/>
              </a:rPr>
              <a:t>heel in Wyoming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645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www.sacred-destinations.com/usa/bighorn-medicine-wheel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Introduction of the horse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ookman Old Style" pitchFamily="18" charset="0"/>
              </a:rPr>
              <a:t>The Spanish explorer Francisco Vasquez de Coronado brought </a:t>
            </a:r>
            <a:r>
              <a:rPr lang="en-US" dirty="0" smtClean="0">
                <a:latin typeface="Bookman Old Style" pitchFamily="18" charset="0"/>
              </a:rPr>
              <a:t>five hundred and fifty-eight horses with him on his 1539-1542 expedition</a:t>
            </a:r>
            <a:r>
              <a:rPr lang="en-US" dirty="0" smtClean="0">
                <a:latin typeface="Bookman Old Style" pitchFamily="18" charset="0"/>
              </a:rPr>
              <a:t>.  He described the plains Indians as foot travelers like Arabs.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www.wikinfo.org/index.php/Plains_Indians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0"/>
            <a:ext cx="2438400" cy="6858000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Bookman Old Style" pitchFamily="18" charset="0"/>
              </a:rPr>
              <a:t>Plains Indians followed the buffalo and without the buffalo the seasons did not matter because they soon would be on reservations.  Above is the extermination of the buffalo, a photo of a bison skull pile (1870).</a:t>
            </a:r>
            <a:endParaRPr lang="en-US" sz="1200" dirty="0">
              <a:latin typeface="Bookman Old Style" pitchFamily="18" charset="0"/>
            </a:endParaRPr>
          </a:p>
        </p:txBody>
      </p:sp>
      <p:pic>
        <p:nvPicPr>
          <p:cNvPr id="14338" name="Picture 2" descr="http://static.newworldencyclopedia.org/1/17/Extermination_of_bison_to_18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09930" cy="6858001"/>
          </a:xfrm>
          <a:prstGeom prst="rect">
            <a:avLst/>
          </a:prstGeom>
          <a:noFill/>
        </p:spPr>
      </p:pic>
      <p:pic>
        <p:nvPicPr>
          <p:cNvPr id="14340" name="Picture 4" descr="Image:Bison skull pile, ca1870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0"/>
            <a:ext cx="3124200" cy="25004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91000" y="6442502"/>
            <a:ext cx="4953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hlinkClick r:id="rId6"/>
              </a:rPr>
              <a:t>http</a:t>
            </a:r>
            <a:r>
              <a:rPr lang="en-US" sz="1050" dirty="0" smtClean="0">
                <a:hlinkClick r:id="rId6"/>
              </a:rPr>
              <a:t>://</a:t>
            </a:r>
            <a:r>
              <a:rPr lang="en-US" sz="1050" dirty="0" smtClean="0">
                <a:hlinkClick r:id="rId6"/>
              </a:rPr>
              <a:t>static.newworldencyclopedia.org/1/17/Extermination_of_bison_to_1889.png</a:t>
            </a:r>
            <a:r>
              <a:rPr lang="en-US" sz="1050" dirty="0" smtClean="0"/>
              <a:t>  </a:t>
            </a:r>
            <a:endParaRPr lang="en-US" sz="1050" dirty="0" smtClean="0"/>
          </a:p>
          <a:p>
            <a:r>
              <a:rPr lang="en-US" sz="1050" dirty="0" smtClean="0">
                <a:hlinkClick r:id="rId7"/>
              </a:rPr>
              <a:t>http://</a:t>
            </a:r>
            <a:r>
              <a:rPr lang="en-US" sz="1050" dirty="0" smtClean="0">
                <a:hlinkClick r:id="rId7"/>
              </a:rPr>
              <a:t>www.newworldencyclopedia.org/entry/Image:Bison_skull_pile%2C_ca1870.png</a:t>
            </a:r>
            <a:r>
              <a:rPr lang="en-US" sz="1050" dirty="0" smtClean="0"/>
              <a:t> </a:t>
            </a:r>
            <a:endParaRPr lang="en-US" sz="105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010400" cy="45503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latin typeface="Bookman Old Style" pitchFamily="18" charset="0"/>
              </a:rPr>
              <a:t>Sun Dance</a:t>
            </a:r>
            <a:r>
              <a:rPr lang="en-US" sz="900" dirty="0" smtClean="0">
                <a:latin typeface="Bookman Old Style" pitchFamily="18" charset="0"/>
              </a:rPr>
              <a:t>. Photograph. </a:t>
            </a:r>
            <a:r>
              <a:rPr lang="en-US" sz="900" i="1" dirty="0" smtClean="0">
                <a:latin typeface="Bookman Old Style" pitchFamily="18" charset="0"/>
              </a:rPr>
              <a:t>Encyclopædia</a:t>
            </a:r>
            <a:r>
              <a:rPr lang="en-US" sz="900" i="1" dirty="0" smtClean="0">
                <a:latin typeface="Bookman Old Style" pitchFamily="18" charset="0"/>
              </a:rPr>
              <a:t> Britannica Online</a:t>
            </a:r>
            <a:r>
              <a:rPr lang="en-US" sz="900" dirty="0" smtClean="0">
                <a:latin typeface="Bookman Old Style" pitchFamily="18" charset="0"/>
              </a:rPr>
              <a:t>. Web. 22 Aug. 2011. &lt;</a:t>
            </a:r>
            <a:r>
              <a:rPr lang="en-US" sz="900" dirty="0" smtClean="0">
                <a:latin typeface="Bookman Old Style" pitchFamily="18" charset="0"/>
                <a:hlinkClick r:id="rId3"/>
              </a:rPr>
              <a:t>http://</a:t>
            </a:r>
            <a:r>
              <a:rPr lang="en-US" sz="900" dirty="0" smtClean="0">
                <a:latin typeface="Bookman Old Style" pitchFamily="18" charset="0"/>
                <a:hlinkClick r:id="rId3"/>
              </a:rPr>
              <a:t>www.britannica.com/EBchecked/media/95202/Self-sacrifice</a:t>
            </a:r>
            <a:endParaRPr lang="en-US" sz="900" dirty="0" smtClean="0">
              <a:latin typeface="Bookman Old Style" pitchFamily="18" charset="0"/>
            </a:endParaRPr>
          </a:p>
          <a:p>
            <a:r>
              <a:rPr lang="en-US" sz="900" dirty="0" smtClean="0">
                <a:latin typeface="Bookman Old Style" pitchFamily="18" charset="0"/>
                <a:hlinkClick r:id="rId4"/>
              </a:rPr>
              <a:t>http://</a:t>
            </a:r>
            <a:r>
              <a:rPr lang="en-US" sz="900" dirty="0" smtClean="0">
                <a:latin typeface="Bookman Old Style" pitchFamily="18" charset="0"/>
                <a:hlinkClick r:id="rId4"/>
              </a:rPr>
              <a:t>www.encyclopedia.com/topic/sun_dance.aspx</a:t>
            </a:r>
            <a:r>
              <a:rPr lang="en-US" sz="900" dirty="0" smtClean="0">
                <a:latin typeface="Bookman Old Style" pitchFamily="18" charset="0"/>
              </a:rPr>
              <a:t> </a:t>
            </a:r>
            <a:endParaRPr lang="en-US" sz="900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Sun Dance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048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Bookman Old Style" pitchFamily="18" charset="0"/>
              </a:rPr>
              <a:t>About </a:t>
            </a:r>
            <a:r>
              <a:rPr lang="en-US" sz="1200" dirty="0" smtClean="0">
                <a:latin typeface="Bookman Old Style" pitchFamily="18" charset="0"/>
              </a:rPr>
              <a:t>25 or so ceremony are </a:t>
            </a:r>
            <a:r>
              <a:rPr lang="en-US" sz="1200" dirty="0" smtClean="0">
                <a:latin typeface="Bookman Old Style" pitchFamily="18" charset="0"/>
              </a:rPr>
              <a:t>characterized </a:t>
            </a:r>
            <a:r>
              <a:rPr lang="en-US" sz="1200" dirty="0" smtClean="0">
                <a:latin typeface="Bookman Old Style" pitchFamily="18" charset="0"/>
              </a:rPr>
              <a:t>as Sun Dances.  Most of </a:t>
            </a:r>
            <a:r>
              <a:rPr lang="en-US" sz="1200" dirty="0" smtClean="0">
                <a:latin typeface="Bookman Old Style" pitchFamily="18" charset="0"/>
              </a:rPr>
              <a:t>these were unique to each tribe.  For instance the Mandan ceremony took place in an earthen hut and focused on animal renewal.  </a:t>
            </a:r>
          </a:p>
          <a:p>
            <a:endParaRPr lang="en-US" sz="1200" dirty="0" smtClean="0">
              <a:latin typeface="Bookman Old Style" pitchFamily="18" charset="0"/>
            </a:endParaRPr>
          </a:p>
          <a:p>
            <a:r>
              <a:rPr lang="en-US" sz="1200" dirty="0" smtClean="0">
                <a:latin typeface="Bookman Old Style" pitchFamily="18" charset="0"/>
              </a:rPr>
              <a:t>The one depicted below is a Sioux ceremony of the plains that involved a large branch and a stick that was punctured through the skin and one would dance until the skin broke and the stick was released.</a:t>
            </a:r>
            <a:endParaRPr lang="en-US" sz="12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215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4 Seasons of Evolution</vt:lpstr>
      <vt:lpstr>Slide 2</vt:lpstr>
      <vt:lpstr>Introduction of the horse</vt:lpstr>
      <vt:lpstr>Plains Indians followed the buffalo and without the buffalo the seasons did not matter because they soon would be on reservations.  Above is the extermination of the buffalo, a photo of a bison skull pile (1870).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niinja21</dc:creator>
  <cp:lastModifiedBy>niinja21</cp:lastModifiedBy>
  <cp:revision>5</cp:revision>
  <dcterms:created xsi:type="dcterms:W3CDTF">2006-08-16T00:00:00Z</dcterms:created>
  <dcterms:modified xsi:type="dcterms:W3CDTF">2011-08-22T07:02:30Z</dcterms:modified>
</cp:coreProperties>
</file>